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57" r:id="rId3"/>
    <p:sldId id="282" r:id="rId4"/>
    <p:sldId id="279" r:id="rId5"/>
    <p:sldId id="283" r:id="rId6"/>
    <p:sldId id="258" r:id="rId7"/>
    <p:sldId id="259" r:id="rId8"/>
    <p:sldId id="260" r:id="rId9"/>
    <p:sldId id="284" r:id="rId10"/>
    <p:sldId id="261" r:id="rId11"/>
    <p:sldId id="262" r:id="rId12"/>
    <p:sldId id="263" r:id="rId13"/>
    <p:sldId id="265" r:id="rId14"/>
    <p:sldId id="264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7BE3-3456-4247-857C-7465D1EB4DC2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D2F6-696C-4528-8137-ED97CF9BB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2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7BE3-3456-4247-857C-7465D1EB4DC2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D2F6-696C-4528-8137-ED97CF9BB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8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7BE3-3456-4247-857C-7465D1EB4DC2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D2F6-696C-4528-8137-ED97CF9BB15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25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7BE3-3456-4247-857C-7465D1EB4DC2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D2F6-696C-4528-8137-ED97CF9BB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5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7BE3-3456-4247-857C-7465D1EB4DC2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D2F6-696C-4528-8137-ED97CF9BB15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729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7BE3-3456-4247-857C-7465D1EB4DC2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D2F6-696C-4528-8137-ED97CF9BB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7BE3-3456-4247-857C-7465D1EB4DC2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D2F6-696C-4528-8137-ED97CF9BB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1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7BE3-3456-4247-857C-7465D1EB4DC2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D2F6-696C-4528-8137-ED97CF9BB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1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7BE3-3456-4247-857C-7465D1EB4DC2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D2F6-696C-4528-8137-ED97CF9BB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0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7BE3-3456-4247-857C-7465D1EB4DC2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D2F6-696C-4528-8137-ED97CF9BB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3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7BE3-3456-4247-857C-7465D1EB4DC2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D2F6-696C-4528-8137-ED97CF9BB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1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7BE3-3456-4247-857C-7465D1EB4DC2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D2F6-696C-4528-8137-ED97CF9BB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1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7BE3-3456-4247-857C-7465D1EB4DC2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D2F6-696C-4528-8137-ED97CF9BB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4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7BE3-3456-4247-857C-7465D1EB4DC2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D2F6-696C-4528-8137-ED97CF9BB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9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7BE3-3456-4247-857C-7465D1EB4DC2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D2F6-696C-4528-8137-ED97CF9BB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7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7BE3-3456-4247-857C-7465D1EB4DC2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D2F6-696C-4528-8137-ED97CF9BB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8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A7BE3-3456-4247-857C-7465D1EB4DC2}" type="datetimeFigureOut">
              <a:rPr lang="en-US" smtClean="0"/>
              <a:t>07/29/2022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ABD2F6-696C-4528-8137-ED97CF9BB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0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9BE812-3B40-590D-B4D8-86A3C6B3F5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F3C710-0841-BC52-88BA-6F5042B7DDB2}"/>
              </a:ext>
            </a:extLst>
          </p:cNvPr>
          <p:cNvSpPr/>
          <p:nvPr/>
        </p:nvSpPr>
        <p:spPr>
          <a:xfrm>
            <a:off x="4021793" y="5790048"/>
            <a:ext cx="4917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TIN </a:t>
            </a: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 LỚP 6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423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678" y="195660"/>
            <a:ext cx="10891123" cy="650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1- BÀI 1: THÔNG TIN THU NHẬN VÀ XỬ LÍ THÔNG TIN</a:t>
            </a:r>
            <a:endParaRPr lang="en-US" sz="28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7951" y="1242326"/>
            <a:ext cx="646042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1" y="3180125"/>
            <a:ext cx="11741426" cy="204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kỹ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SGK/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2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</a:t>
            </a:r>
            <a:r>
              <a:rPr lang="en-US" sz="2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2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cụ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gián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B164F4-35A8-C4A0-99C8-33A51B0DC1C9}"/>
              </a:ext>
            </a:extLst>
          </p:cNvPr>
          <p:cNvSpPr/>
          <p:nvPr/>
        </p:nvSpPr>
        <p:spPr>
          <a:xfrm>
            <a:off x="902763" y="2096763"/>
            <a:ext cx="10707038" cy="667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2800" b="1" dirty="0" err="1"/>
              <a:t>Phân</a:t>
            </a:r>
            <a:r>
              <a:rPr lang="en-US" sz="2800" b="1" dirty="0"/>
              <a:t> </a:t>
            </a:r>
            <a:r>
              <a:rPr lang="en-US" sz="2800" b="1" dirty="0" err="1"/>
              <a:t>biệt</a:t>
            </a:r>
            <a:r>
              <a:rPr lang="en-US" sz="2800" b="1" dirty="0"/>
              <a:t> </a:t>
            </a:r>
            <a:r>
              <a:rPr lang="en-US" sz="2800" b="1" dirty="0" err="1"/>
              <a:t>thông</a:t>
            </a:r>
            <a:r>
              <a:rPr lang="en-US" sz="2800" b="1" dirty="0"/>
              <a:t> tin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vật</a:t>
            </a:r>
            <a:r>
              <a:rPr lang="en-US" sz="2800" b="1" dirty="0"/>
              <a:t> </a:t>
            </a:r>
            <a:r>
              <a:rPr lang="en-US" sz="2800" b="1" dirty="0" err="1"/>
              <a:t>mang</a:t>
            </a:r>
            <a:r>
              <a:rPr lang="en-US" sz="2800" b="1" dirty="0"/>
              <a:t> tin</a:t>
            </a:r>
            <a:endParaRPr lang="en-US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2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678" y="195660"/>
            <a:ext cx="10891123" cy="650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1- BÀI 1: THÔNG TIN THU NHẬN VÀ XỬ LÍ THÔNG TIN</a:t>
            </a:r>
            <a:endParaRPr lang="en-US" sz="28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7951" y="1242326"/>
            <a:ext cx="646042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7950" y="2186212"/>
            <a:ext cx="10889249" cy="129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cụ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gián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tin. </a:t>
            </a:r>
          </a:p>
        </p:txBody>
      </p:sp>
      <p:sp>
        <p:nvSpPr>
          <p:cNvPr id="2" name="Rectangle 1"/>
          <p:cNvSpPr/>
          <p:nvPr/>
        </p:nvSpPr>
        <p:spPr>
          <a:xfrm>
            <a:off x="997950" y="3892182"/>
            <a:ext cx="10524825" cy="19434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=&gt;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b="1" i="1" spc="17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</a:t>
            </a:r>
            <a:r>
              <a:rPr lang="en-US" sz="2800" b="1" i="1" spc="17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tin:</a:t>
            </a:r>
            <a:r>
              <a:rPr lang="en-US" sz="2800" b="1" i="1" spc="17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b="1" i="1" spc="17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800" b="1" i="1" spc="17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spc="175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b="1" i="1" spc="17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2800" b="1" i="1" spc="17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tiện</a:t>
            </a:r>
            <a:r>
              <a:rPr lang="en-US" sz="2800" b="1" i="1" spc="17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2800" b="1" i="1" spc="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b="1" i="1" spc="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</a:t>
            </a:r>
            <a:r>
              <a:rPr lang="en-US" sz="2800" b="1" i="1" spc="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800" b="1" i="1" spc="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b="1" i="1" spc="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</a:t>
            </a:r>
            <a:r>
              <a:rPr lang="en-US" sz="2800" b="1" i="1" spc="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2800" b="1" i="1" spc="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800" b="1" i="1" spc="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âm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2800" b="1" i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55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678" y="195660"/>
            <a:ext cx="10891123" cy="650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1- BÀI 1: THÔNG TIN THU NHẬN VÀ XỬ LÍ THÔNG TIN</a:t>
            </a:r>
            <a:endParaRPr lang="en-US" sz="28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7951" y="1242326"/>
            <a:ext cx="646042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7950" y="2186212"/>
            <a:ext cx="10889249" cy="129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cụ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gián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tin?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0161" y="3688584"/>
            <a:ext cx="10707037" cy="2780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en-US" sz="2800" i="1" spc="4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800" b="1" i="1" spc="4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2800" i="1" spc="4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</a:t>
            </a:r>
            <a:r>
              <a:rPr lang="en-US" sz="2800" i="1" spc="19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2800" i="1" spc="19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800" i="1" spc="19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</a:t>
            </a:r>
            <a:r>
              <a:rPr lang="en-US" sz="2800" i="1" spc="19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2800" i="1" spc="19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2800" i="1" spc="19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800" i="1" spc="19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</a:t>
            </a:r>
            <a:r>
              <a:rPr lang="en-US" sz="2800" i="1" spc="16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trời</a:t>
            </a:r>
            <a:r>
              <a:rPr lang="en-US" sz="2800" i="1" spc="16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mưa</a:t>
            </a:r>
            <a:r>
              <a:rPr lang="en-US" sz="2800" i="1" spc="16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hay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nắng</a:t>
            </a:r>
            <a:r>
              <a:rPr lang="en-US" sz="28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Xem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tivi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en-US" sz="2800" i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62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3101" y="296296"/>
            <a:ext cx="330891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Xử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456477"/>
            <a:ext cx="12191999" cy="2148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gặp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spc="24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2800" spc="24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2800" spc="24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800" i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800" i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C18BB4-6E3A-D7E7-BA1E-C75515D54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01" y="1876789"/>
            <a:ext cx="6562162" cy="24345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8555A9-DB93-5DEA-E0B1-3CFDD7FA0E91}"/>
              </a:ext>
            </a:extLst>
          </p:cNvPr>
          <p:cNvSpPr/>
          <p:nvPr/>
        </p:nvSpPr>
        <p:spPr>
          <a:xfrm>
            <a:off x="7165263" y="1429782"/>
            <a:ext cx="4896108" cy="1943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sz="28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trực</a:t>
            </a:r>
            <a:r>
              <a:rPr lang="en-US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28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xung</a:t>
            </a:r>
            <a:r>
              <a:rPr lang="en-US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quanh</a:t>
            </a:r>
            <a:r>
              <a:rPr lang="en-US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n-US" sz="28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endParaRPr lang="en-US" sz="2800" i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34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678" y="195660"/>
            <a:ext cx="10891123" cy="650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1- BÀI 1: THÔNG TIN THU NHẬN VÀ XỬ LÍ THÔNG TIN</a:t>
            </a:r>
            <a:endParaRPr lang="en-US" sz="28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8678" y="1035568"/>
            <a:ext cx="321113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Xử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8678" y="4587372"/>
            <a:ext cx="7830236" cy="1943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en-US" sz="2800" spc="32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2800" i="1" spc="32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2800" i="1" spc="32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2800" spc="32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spc="32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đạp</a:t>
            </a:r>
            <a:r>
              <a:rPr lang="en-US" sz="2800" spc="32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2800" spc="32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2800" spc="14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2800" spc="14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800" spc="14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nhìn</a:t>
            </a:r>
            <a:r>
              <a:rPr lang="en-US" sz="2800" spc="14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sz="2800" spc="14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chắn</a:t>
            </a:r>
            <a:r>
              <a:rPr lang="en-US" sz="2800" spc="22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2800" spc="22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sắt</a:t>
            </a:r>
            <a:r>
              <a:rPr lang="en-US" sz="2800" spc="22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2800" spc="22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mắt</a:t>
            </a:r>
            <a:r>
              <a:rPr lang="en-US" sz="2800" spc="22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đang</a:t>
            </a:r>
            <a:r>
              <a:rPr lang="en-US" sz="2800" spc="22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51E01B-C9B4-6AA5-6EC3-EF26FCBF9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416" y="1748042"/>
            <a:ext cx="2866385" cy="25109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2285F1-21F1-1BB4-A8CC-1E462D5C6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8026" y="4455886"/>
            <a:ext cx="2866385" cy="22064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51623E-FE37-65BE-2526-D960D79056D2}"/>
              </a:ext>
            </a:extLst>
          </p:cNvPr>
          <p:cNvSpPr txBox="1"/>
          <p:nvPr/>
        </p:nvSpPr>
        <p:spPr>
          <a:xfrm>
            <a:off x="721663" y="1912036"/>
            <a:ext cx="6102626" cy="650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9FCA4F-1234-70CE-BC88-593F1FF5DCAC}"/>
              </a:ext>
            </a:extLst>
          </p:cNvPr>
          <p:cNvSpPr txBox="1"/>
          <p:nvPr/>
        </p:nvSpPr>
        <p:spPr>
          <a:xfrm>
            <a:off x="582199" y="2918230"/>
            <a:ext cx="7830236" cy="1297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kumimoji="0" lang="en-US" sz="2800" b="0" i="0" u="none" strike="noStrike" kern="1200" cap="none" spc="4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kumimoji="0" lang="en-US" sz="2800" b="0" i="1" u="none" strike="noStrike" kern="1200" cap="none" spc="4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kumimoji="0" lang="en-US" sz="2800" b="0" i="1" u="none" strike="noStrike" kern="1200" cap="none" spc="4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en-US" sz="2800" b="0" i="0" u="none" strike="noStrike" kern="1200" cap="none" spc="4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kumimoji="0" lang="en-US" sz="2800" b="0" i="0" u="none" strike="noStrike" kern="1200" cap="none" spc="4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kumimoji="0" lang="en-US" sz="2800" b="0" i="0" u="none" strike="noStrike" kern="1200" cap="none" spc="4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</a:t>
            </a:r>
            <a:r>
              <a:rPr kumimoji="0" lang="en-US" sz="2800" b="0" i="0" u="none" strike="noStrike" kern="1200" cap="none" spc="4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kumimoji="0" lang="en-US" sz="2800" b="0" i="0" u="none" strike="noStrike" kern="1200" cap="none" spc="4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kumimoji="0" lang="en-US" sz="2800" b="0" i="0" u="none" strike="noStrike" kern="1200" cap="none" spc="4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chuông</a:t>
            </a:r>
            <a:r>
              <a:rPr kumimoji="0" lang="en-US" sz="2800" b="0" i="0" u="none" strike="noStrike" kern="1200" cap="none" spc="4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2800" b="0" i="0" u="none" strike="noStrike" kern="1200" cap="none" spc="4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8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678" y="195660"/>
            <a:ext cx="10891123" cy="650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1- BÀI 1: THÔNG TIN THU NHẬN VÀ XỬ LÍ THÔNG TIN</a:t>
            </a:r>
            <a:endParaRPr lang="en-US" sz="28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8678" y="1283268"/>
            <a:ext cx="330891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Xử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8678" y="2652456"/>
            <a:ext cx="10599762" cy="650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800" i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8678" y="3680058"/>
            <a:ext cx="10893955" cy="27802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en-US" sz="2800" spc="4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800" spc="4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</a:t>
            </a:r>
            <a:r>
              <a:rPr lang="en-US" sz="2800" spc="4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2800" spc="4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chuông</a:t>
            </a:r>
            <a:r>
              <a:rPr lang="en-US" sz="2800" spc="4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800" spc="4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lang="en-US" sz="2800" spc="4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2800" spc="4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reo</a:t>
            </a:r>
            <a:r>
              <a:rPr lang="en-US" sz="2800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800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sz="2800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sớm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800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800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2800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2800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dậy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en-US" sz="2800" spc="4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spc="4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800" spc="4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dậy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800" spc="4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2800" spc="4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khỏi</a:t>
            </a:r>
            <a:r>
              <a:rPr lang="en-US" sz="2800" spc="4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giường</a:t>
            </a:r>
            <a:r>
              <a:rPr lang="en-US" sz="2800" spc="4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spc="4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spc="4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spc="21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spc="21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spc="21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800" spc="21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800" spc="21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800" spc="21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buổi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dục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vệ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,...).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A02D80-D7D4-4B27-1183-EFA593725167}"/>
              </a:ext>
            </a:extLst>
          </p:cNvPr>
          <p:cNvSpPr txBox="1"/>
          <p:nvPr/>
        </p:nvSpPr>
        <p:spPr>
          <a:xfrm>
            <a:off x="877955" y="2152528"/>
            <a:ext cx="100285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3:  </a:t>
            </a:r>
            <a:r>
              <a:rPr lang="en-US" sz="3200" dirty="0" err="1"/>
              <a:t>Nhận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thu</a:t>
            </a:r>
            <a:r>
              <a:rPr lang="en-US" sz="3200" dirty="0"/>
              <a:t> </a:t>
            </a:r>
            <a:r>
              <a:rPr lang="en-US" sz="3200" dirty="0" err="1"/>
              <a:t>nhận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xử</a:t>
            </a:r>
            <a:r>
              <a:rPr lang="en-US" sz="3200" dirty="0"/>
              <a:t> </a:t>
            </a:r>
            <a:r>
              <a:rPr lang="en-US" sz="3200" dirty="0" err="1"/>
              <a:t>lí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tin</a:t>
            </a:r>
          </a:p>
        </p:txBody>
      </p:sp>
    </p:spTree>
    <p:extLst>
      <p:ext uri="{BB962C8B-B14F-4D97-AF65-F5344CB8AC3E}">
        <p14:creationId xmlns:p14="http://schemas.microsoft.com/office/powerpoint/2010/main" val="294376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678" y="195660"/>
            <a:ext cx="10891123" cy="650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1- BÀI 1: THÔNG TIN THU NHẬN VÀ XỬ LÍ THÔNG TIN</a:t>
            </a:r>
            <a:endParaRPr lang="en-US" sz="28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8678" y="1283268"/>
            <a:ext cx="330891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Xử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4358" y="2021932"/>
            <a:ext cx="10599762" cy="650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800" i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4358" y="2981578"/>
            <a:ext cx="11022842" cy="34265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en-US" sz="2800" spc="21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800" spc="21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spc="21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đạp</a:t>
            </a:r>
            <a:r>
              <a:rPr lang="en-US" sz="2800" spc="21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2800" spc="21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800" spc="21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2800" spc="21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2800" spc="21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nhìn</a:t>
            </a:r>
            <a:r>
              <a:rPr lang="en-US" sz="2800" spc="14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sz="2800" spc="14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lang="en-US" sz="2800" spc="14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chắn</a:t>
            </a:r>
            <a:r>
              <a:rPr lang="en-US" sz="2800" spc="14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2800" spc="14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sắt</a:t>
            </a:r>
            <a:r>
              <a:rPr lang="en-US" sz="2800" spc="14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2800" spc="14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đang</a:t>
            </a:r>
            <a:r>
              <a:rPr lang="en-US" sz="2800" spc="14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spc="14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spc="14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</a:t>
            </a:r>
            <a:r>
              <a:rPr lang="en-US" sz="2800" spc="14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800" spc="14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spc="14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800" spc="14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sắp</a:t>
            </a:r>
            <a:r>
              <a:rPr lang="en-US" sz="2800" spc="14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spc="14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đoàn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tàu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qua.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en-US" sz="2800" spc="21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spc="21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800" spc="21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dừng</a:t>
            </a:r>
            <a:r>
              <a:rPr lang="en-US" sz="2800" spc="21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2800" spc="21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ngay</a:t>
            </a:r>
            <a:r>
              <a:rPr lang="en-US" sz="2800" spc="21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spc="21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đợi</a:t>
            </a:r>
            <a:r>
              <a:rPr lang="en-US" sz="2800" spc="21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800" spc="21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đoàn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tàu</a:t>
            </a:r>
            <a:r>
              <a:rPr lang="en-US" sz="2800" spc="42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2800" spc="42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qua,</a:t>
            </a:r>
            <a:r>
              <a:rPr lang="en-US" sz="2800" spc="42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lang="en-US" sz="2800" spc="42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chắn</a:t>
            </a:r>
            <a:r>
              <a:rPr lang="en-US" sz="2800" spc="42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2800" spc="42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sắt</a:t>
            </a:r>
            <a:r>
              <a:rPr lang="en-US" sz="2800" spc="42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nâng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13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678" y="195660"/>
            <a:ext cx="10891123" cy="650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1- BÀI 1: THÔNG TIN THU NHẬN VÀ XỬ LÍ THÔNG TIN</a:t>
            </a:r>
            <a:endParaRPr lang="en-US" sz="28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8678" y="1283268"/>
            <a:ext cx="330891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Xử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8678" y="2145268"/>
            <a:ext cx="11154874" cy="1943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i="1" spc="3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spc="14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2800" spc="14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2800" spc="14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dung</a:t>
            </a:r>
            <a:r>
              <a:rPr lang="en-US" sz="2800" spc="14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spc="14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</a:t>
            </a:r>
            <a:r>
              <a:rPr lang="en-US" sz="2800" spc="14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US" sz="2800" spc="14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Xử</a:t>
            </a:r>
            <a:r>
              <a:rPr lang="en-US" sz="2800" i="1" spc="6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2800" i="1" spc="6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i="1" spc="6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tin”</a:t>
            </a:r>
            <a:r>
              <a:rPr lang="en-US" sz="2800" spc="6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spc="6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800" spc="6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800" spc="6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spc="6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Xử</a:t>
            </a: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Con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82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678" y="195660"/>
            <a:ext cx="10891123" cy="650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1- BÀI 1: THÔNG TIN THU NHẬN VÀ XỬ LÍ THÔNG TIN</a:t>
            </a:r>
            <a:endParaRPr lang="en-US" sz="28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8678" y="1283268"/>
            <a:ext cx="330891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Xử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8678" y="2254005"/>
            <a:ext cx="10962194" cy="12111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=&gt;</a:t>
            </a:r>
            <a:r>
              <a:rPr lang="en-US" sz="2600" b="1" spc="245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Xử</a:t>
            </a:r>
            <a:r>
              <a:rPr lang="en-US" sz="2600" b="1" spc="245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2600" b="1" spc="245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600" b="1" spc="245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</a:t>
            </a:r>
            <a:r>
              <a:rPr lang="en-US" sz="2600" b="1" spc="245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600" b="1" spc="245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600" b="1" spc="245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600" b="1" spc="245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</a:t>
            </a:r>
            <a:r>
              <a:rPr lang="en-US" sz="2600" b="1" spc="245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vừa</a:t>
            </a:r>
            <a:r>
              <a:rPr lang="en-US" sz="2600" b="1" spc="245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26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600" b="1" spc="145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6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600" b="1" spc="145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2600" b="1" spc="145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600" b="1" spc="145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600" b="1" spc="145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2600" b="1" spc="145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600" b="1" spc="145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2600" b="1" spc="145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600" b="1" spc="145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6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26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6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26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26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6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mới</a:t>
            </a:r>
            <a:r>
              <a:rPr lang="en-US" sz="26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26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ích</a:t>
            </a:r>
            <a:r>
              <a:rPr lang="en-US" sz="26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718678" y="5257002"/>
            <a:ext cx="10962194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=&gt;</a:t>
            </a:r>
            <a:r>
              <a:rPr lang="en-US" sz="2800" spc="38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spc="38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</a:t>
            </a:r>
            <a:r>
              <a:rPr lang="en-US" sz="2800" spc="38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spc="38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800" spc="38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800" spc="38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xung</a:t>
            </a:r>
            <a:r>
              <a:rPr lang="en-US" sz="2800" spc="38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quanh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spc="9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</a:t>
            </a:r>
            <a:r>
              <a:rPr lang="en-US" sz="2800" spc="9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800" spc="9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2800" spc="9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800" spc="9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</a:t>
            </a:r>
            <a:r>
              <a:rPr lang="en-US" sz="2800" spc="9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2800" spc="9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2800" spc="9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nhìn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ngửi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sờ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8677" y="3871073"/>
            <a:ext cx="10891123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=&gt; </a:t>
            </a:r>
            <a:r>
              <a:rPr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spc="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</a:t>
            </a:r>
            <a:r>
              <a:rPr lang="en-US" sz="2800" spc="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</a:t>
            </a:r>
            <a:r>
              <a:rPr lang="en-US" sz="2800" spc="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800" spc="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spc="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spc="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xử</a:t>
            </a:r>
            <a:r>
              <a:rPr lang="en-US" sz="2800" spc="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2800" spc="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spc="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</a:t>
            </a:r>
            <a:r>
              <a:rPr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spc="2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quyết</a:t>
            </a:r>
            <a:r>
              <a:rPr lang="en-US" sz="2800" spc="2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800" spc="2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2800" spc="2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800" spc="2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spc="2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2800" spc="2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theo.</a:t>
            </a:r>
            <a:r>
              <a:rPr lang="en-US" sz="2800" spc="2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800" spc="2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spc="2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xử</a:t>
            </a: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7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678" y="195660"/>
            <a:ext cx="10891123" cy="650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1- BÀI 1: THÔNG TIN THU NHẬN VÀ XỬ LÍ THÔNG TIN</a:t>
            </a:r>
            <a:endParaRPr lang="en-US" sz="28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0799" y="1200653"/>
            <a:ext cx="2422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*LUYỆN TẬP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963849" y="1828622"/>
            <a:ext cx="8888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1;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2/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 SGK 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1359" y="2565775"/>
            <a:ext cx="10904456" cy="35291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spc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2800" spc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2800" spc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2800" spc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2800" spc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spc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đang</a:t>
            </a:r>
            <a:r>
              <a:rPr lang="en-US" sz="2800" spc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2800" spc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800" spc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2800" spc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sz="2800" spc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mây</a:t>
            </a:r>
            <a:r>
              <a:rPr lang="en-US" sz="2800" spc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đen</a:t>
            </a:r>
            <a:r>
              <a:rPr lang="en-US" sz="2800" spc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kéo</a:t>
            </a:r>
            <a:r>
              <a:rPr lang="en-US" sz="2800" spc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2800" spc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sz="2800" spc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phủ</a:t>
            </a:r>
            <a:r>
              <a:rPr lang="en-US" sz="2800" spc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bầu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gió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nổi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800" i="1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i="1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</a:t>
            </a:r>
            <a:r>
              <a:rPr lang="en-US" sz="2800" i="1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i="1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vừa</a:t>
            </a:r>
            <a:r>
              <a:rPr lang="en-US" sz="2800" i="1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800" i="1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i="1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800" i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800" i="1" spc="16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i="1" spc="16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800" i="1" spc="16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trực</a:t>
            </a:r>
            <a:r>
              <a:rPr lang="en-US" sz="2800" i="1" spc="16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2800" i="1" spc="16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i="1" spc="16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i="1" spc="16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800" i="1" spc="16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i="1" spc="16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2800" i="1" spc="16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hay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tin?</a:t>
            </a:r>
            <a:endParaRPr lang="en-US" sz="2800" i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4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265" y="3540184"/>
            <a:ext cx="4251069" cy="297100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1384663" y="556311"/>
            <a:ext cx="9810206" cy="11694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ĐỀ A: MÁY TÍNH VÀ CỘNG ĐỒNG</a:t>
            </a:r>
          </a:p>
        </p:txBody>
      </p:sp>
      <p:sp>
        <p:nvSpPr>
          <p:cNvPr id="6" name="Rectangle 5"/>
          <p:cNvSpPr/>
          <p:nvPr/>
        </p:nvSpPr>
        <p:spPr>
          <a:xfrm>
            <a:off x="958007" y="2844288"/>
            <a:ext cx="10663517" cy="11694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THÔNG TIN THU NHẬN VÀ XỬ LÍ THÔNG TIN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EBF22666-C8BB-4EEB-B86C-DE4762A83BBC}"/>
              </a:ext>
            </a:extLst>
          </p:cNvPr>
          <p:cNvSpPr txBox="1"/>
          <p:nvPr/>
        </p:nvSpPr>
        <p:spPr>
          <a:xfrm>
            <a:off x="2829339" y="1761791"/>
            <a:ext cx="6135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 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185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678" y="195660"/>
            <a:ext cx="10891123" cy="650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1- BÀI 1: THÔNG TIN THU NHẬN VÀ XỬ LÍ THÔNG TIN</a:t>
            </a:r>
            <a:endParaRPr lang="en-US" sz="28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0799" y="1200653"/>
            <a:ext cx="2422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*LUYỆN TẬP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963849" y="1828622"/>
            <a:ext cx="8888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1;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2/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 SGK 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1359" y="2565775"/>
            <a:ext cx="10904456" cy="41755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spc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2800" spc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2800" spc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2800" spc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2800" spc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spc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đang</a:t>
            </a:r>
            <a:r>
              <a:rPr lang="en-US" sz="2800" spc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2800" spc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800" spc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2800" spc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sz="2800" spc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mây</a:t>
            </a:r>
            <a:r>
              <a:rPr lang="en-US" sz="2800" spc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đen</a:t>
            </a:r>
            <a:r>
              <a:rPr lang="en-US" sz="2800" spc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kéo</a:t>
            </a:r>
            <a:r>
              <a:rPr lang="en-US" sz="2800" spc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2800" spc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sz="2800" spc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phủ</a:t>
            </a:r>
            <a:r>
              <a:rPr lang="en-US" sz="2800" spc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bầu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gió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nổi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800" i="1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i="1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</a:t>
            </a:r>
            <a:r>
              <a:rPr lang="en-US" sz="2800" i="1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i="1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vừa</a:t>
            </a:r>
            <a:r>
              <a:rPr lang="en-US" sz="2800" i="1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800" i="1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i="1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2800" i="1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mây</a:t>
            </a:r>
            <a:r>
              <a:rPr lang="en-US" sz="2800" i="1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đen</a:t>
            </a:r>
            <a:r>
              <a:rPr lang="en-US" sz="2800" i="1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kéo</a:t>
            </a:r>
            <a:r>
              <a:rPr lang="en-US" sz="2800" i="1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2800" i="1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sz="2800" i="1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phủ</a:t>
            </a:r>
            <a:r>
              <a:rPr lang="en-US" sz="2800" i="1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bầu</a:t>
            </a:r>
            <a:r>
              <a:rPr lang="en-US" sz="2800" i="1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800" i="1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gió</a:t>
            </a:r>
            <a:r>
              <a:rPr lang="en-US" sz="2800" i="1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sz="2800" i="1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nổi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i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800" i="1" spc="16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i="1" spc="16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800" i="1" spc="16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i="1" spc="16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</a:t>
            </a:r>
            <a:r>
              <a:rPr lang="en-US" sz="2800" i="1" spc="16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trực</a:t>
            </a:r>
            <a:r>
              <a:rPr lang="en-US" sz="2800" i="1" spc="16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2800" i="1" spc="16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i="1" spc="16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i="1" spc="16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800" i="1" spc="16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i="1" spc="16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2800" i="1" spc="16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800" i="1" spc="16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2800" i="1" spc="16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800" i="1" spc="16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2800" i="1" spc="16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800" i="1" spc="16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mắt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2800" i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678" y="195660"/>
            <a:ext cx="10891123" cy="650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1- BÀI 1: THÔNG TIN THU NHẬN VÀ XỬ LÍ THÔNG TIN</a:t>
            </a:r>
            <a:endParaRPr lang="en-US" sz="28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0799" y="1200653"/>
            <a:ext cx="2422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*LUYỆN TẬP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820799" y="1908389"/>
            <a:ext cx="10176680" cy="4380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2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Bác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sĩ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bệnh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bệnh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US" sz="28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</a:t>
            </a:r>
            <a:r>
              <a:rPr lang="en-US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28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US" sz="2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800" i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94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678" y="195660"/>
            <a:ext cx="10891123" cy="650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1- BÀI 1: THÔNG TIN THU NHẬN VÀ XỬ LÍ THÔNG TIN</a:t>
            </a:r>
            <a:endParaRPr lang="en-US" sz="28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0799" y="1200653"/>
            <a:ext cx="2422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*LUYỆN TẬP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984572" y="2078047"/>
            <a:ext cx="10149385" cy="22365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=&gt;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tin: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Ống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bác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sĩ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36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678" y="195660"/>
            <a:ext cx="10891123" cy="650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1- BÀI 1: THÔNG TIN THU NHẬN VÀ XỬ LÍ THÔNG TIN</a:t>
            </a:r>
            <a:endParaRPr lang="en-US" sz="28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0799" y="1200653"/>
            <a:ext cx="2422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*LUYỆN TẬP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55663" y="1723873"/>
            <a:ext cx="105725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18" y="4005221"/>
            <a:ext cx="10182816" cy="25457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3548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678" y="195660"/>
            <a:ext cx="10891123" cy="650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1- BÀI 1: THÔNG TIN THU NHẬN VÀ XỬ LÍ THÔNG TIN</a:t>
            </a:r>
            <a:endParaRPr lang="en-US" sz="28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95" y="1170073"/>
            <a:ext cx="10182816" cy="25457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848095" y="3869267"/>
            <a:ext cx="110936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en-US" sz="2800" spc="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2800" spc="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800" spc="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2800" spc="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2800" spc="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800" spc="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2800" spc="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sz="2800" spc="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</a:t>
            </a:r>
            <a:r>
              <a:rPr lang="en-US" sz="2800" spc="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bệnh</a:t>
            </a:r>
            <a:r>
              <a:rPr lang="en-US" sz="2800" spc="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viện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800" spc="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2800" spc="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2800" spc="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sz="2800" spc="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,...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spc="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spc="16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lĩnh</a:t>
            </a:r>
            <a:r>
              <a:rPr lang="en-US" sz="2800" spc="16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vực</a:t>
            </a:r>
            <a:r>
              <a:rPr lang="en-US" sz="2800" spc="16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sz="2800" spc="16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800" spc="16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2800" spc="16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2800" spc="16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2800" spc="16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spc="16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2800" spc="16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800" spc="16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spc="16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2800" spc="16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spc="16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2800" spc="16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800" spc="16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bệnh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800" spc="1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800" spc="1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2800" spc="1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bệnh</a:t>
            </a:r>
            <a:r>
              <a:rPr lang="en-US" sz="2800" spc="1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800" spc="1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bác</a:t>
            </a:r>
            <a:r>
              <a:rPr lang="en-US" sz="2800" spc="1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sĩ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,...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2800" spc="1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spc="1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</a:t>
            </a:r>
            <a:r>
              <a:rPr lang="en-US" sz="2800" spc="1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vực</a:t>
            </a:r>
            <a:r>
              <a:rPr lang="en-US" sz="2800" spc="1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giường</a:t>
            </a:r>
            <a:r>
              <a:rPr lang="en-US" sz="2800" spc="1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2800" spc="1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spc="1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bệnh</a:t>
            </a:r>
            <a:r>
              <a:rPr lang="en-US" sz="2800" spc="1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bệnh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,..)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678" y="195660"/>
            <a:ext cx="10891123" cy="650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1- BÀI 1: THÔNG TIN THU NHẬN VÀ XỬ LÍ THÔNG TIN</a:t>
            </a:r>
            <a:endParaRPr lang="en-US" sz="28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95" y="1170073"/>
            <a:ext cx="10182816" cy="25457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Rectangle 1"/>
          <p:cNvSpPr/>
          <p:nvPr/>
        </p:nvSpPr>
        <p:spPr>
          <a:xfrm>
            <a:off x="848095" y="3998427"/>
            <a:ext cx="110800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en-US" sz="2800" spc="1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2800" spc="1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800" spc="1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2800" spc="1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2800" spc="1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800" spc="1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2800" spc="1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sz="2800" spc="1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</a:t>
            </a:r>
            <a:r>
              <a:rPr lang="en-US" sz="2800" spc="1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</a:t>
            </a:r>
            <a:r>
              <a:rPr lang="en-US" sz="2800" spc="1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vực</a:t>
            </a:r>
            <a:r>
              <a:rPr lang="en-US" sz="2800" spc="1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2800" spc="1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cộng</a:t>
            </a:r>
            <a:r>
              <a:rPr lang="en-US" sz="2800" spc="1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2800" spc="1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2800" spc="1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thương</a:t>
            </a:r>
            <a:r>
              <a:rPr lang="en-US" sz="2800" spc="1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mại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2800" spc="10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800" spc="10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800" spc="10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800" spc="10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2800" spc="10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800" spc="10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bến</a:t>
            </a:r>
            <a:r>
              <a:rPr lang="en-US" sz="2800" spc="10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tàu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800" spc="10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2800" spc="10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,...).</a:t>
            </a:r>
            <a:r>
              <a:rPr lang="en-US" sz="2800" spc="10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2800" spc="10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2800" spc="10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2800" spc="10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spc="10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2800" spc="10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spc="9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2800" spc="9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spc="9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2800" spc="9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800" spc="9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800" spc="9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vứt</a:t>
            </a:r>
            <a:r>
              <a:rPr lang="en-US" sz="2800" spc="9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rác</a:t>
            </a:r>
            <a:r>
              <a:rPr lang="en-US" sz="2800" spc="9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800" spc="9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thùng</a:t>
            </a:r>
            <a:r>
              <a:rPr lang="en-US" sz="2800" spc="9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rác</a:t>
            </a:r>
            <a:r>
              <a:rPr lang="en-US" sz="2800" spc="9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2800" spc="9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nơi</a:t>
            </a:r>
            <a:r>
              <a:rPr lang="en-US" sz="2800" spc="9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2800" spc="9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2800" spc="9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spc="9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chỗ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vứt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rác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37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678" y="195660"/>
            <a:ext cx="10891123" cy="650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1- BÀI 1: THÔNG TIN THU NHẬN VÀ XỬ LÍ THÔNG TIN</a:t>
            </a:r>
            <a:endParaRPr lang="en-US" sz="28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95" y="1170073"/>
            <a:ext cx="10182816" cy="25457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718678" y="4175848"/>
            <a:ext cx="110800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en-US" sz="2800" spc="2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2800" spc="2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800" spc="2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2800" spc="2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2800" spc="2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800" b="1" spc="2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2800" spc="2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sz="2800" spc="2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</a:t>
            </a:r>
            <a:r>
              <a:rPr lang="en-US" sz="2800" spc="2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</a:t>
            </a:r>
            <a:r>
              <a:rPr lang="en-US" sz="2800" spc="2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vực</a:t>
            </a:r>
            <a:r>
              <a:rPr lang="en-US" sz="2800" spc="2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2800" spc="2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cộng</a:t>
            </a:r>
            <a:r>
              <a:rPr lang="en-US" sz="2800" spc="2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2800" spc="2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2800" spc="2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thương</a:t>
            </a:r>
            <a:r>
              <a:rPr lang="en-US" sz="2800" spc="2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mại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rạp</a:t>
            </a:r>
            <a:r>
              <a:rPr lang="en-US" sz="2800" spc="2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chiếu</a:t>
            </a:r>
            <a:r>
              <a:rPr lang="en-US" sz="2800" spc="2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phim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800" spc="2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2800" spc="2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,...).</a:t>
            </a:r>
            <a:r>
              <a:rPr lang="en-US" sz="2800" spc="2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2800" spc="2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2800" spc="2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2800" spc="2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spc="2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2800" spc="2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800" spc="2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spc="2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2800" spc="2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spc="2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2800" spc="2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mạng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internet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Wifi</a:t>
            </a: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678" y="195660"/>
            <a:ext cx="10891123" cy="650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1- BÀI 1: THÔNG TIN THU NHẬN VÀ XỬ LÍ THÔNG TIN</a:t>
            </a:r>
            <a:endParaRPr lang="en-US" sz="28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3" y="2168514"/>
            <a:ext cx="11958912" cy="43278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17660" y="1215109"/>
            <a:ext cx="2019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414492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678" y="195660"/>
            <a:ext cx="10891123" cy="650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1- BÀI 1: THÔNG TIN THU NHẬN VÀ XỬ LÍ THÔNG TIN</a:t>
            </a:r>
            <a:endParaRPr lang="en-US" sz="28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319" y="1761018"/>
            <a:ext cx="113958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Ở NHÀ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HOÀN THÀNH BÀI TẬP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TÌM HIỂU TRƯỚC BÀI 2: LƯU TRỮ VÀ TRAO ĐỔI THÔNG TIN.</a:t>
            </a:r>
          </a:p>
        </p:txBody>
      </p:sp>
    </p:spTree>
    <p:extLst>
      <p:ext uri="{BB962C8B-B14F-4D97-AF65-F5344CB8AC3E}">
        <p14:creationId xmlns:p14="http://schemas.microsoft.com/office/powerpoint/2010/main" val="79270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7EF4C-A1C4-41A2-8A8A-D11731A2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796CC-FCDA-31A4-5AC7-A08490204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mang</a:t>
            </a:r>
            <a:r>
              <a:rPr lang="en-US" sz="2800" dirty="0"/>
              <a:t> tin</a:t>
            </a:r>
          </a:p>
          <a:p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mang</a:t>
            </a:r>
            <a:r>
              <a:rPr lang="en-US" sz="2800" dirty="0"/>
              <a:t> tin</a:t>
            </a:r>
          </a:p>
          <a:p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thu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xử</a:t>
            </a:r>
            <a:r>
              <a:rPr lang="en-US" sz="2800" dirty="0"/>
              <a:t> </a:t>
            </a:r>
            <a:r>
              <a:rPr lang="en-US" sz="2800" dirty="0" err="1"/>
              <a:t>lí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</a:t>
            </a:r>
          </a:p>
        </p:txBody>
      </p:sp>
    </p:spTree>
    <p:extLst>
      <p:ext uri="{BB962C8B-B14F-4D97-AF65-F5344CB8AC3E}">
        <p14:creationId xmlns:p14="http://schemas.microsoft.com/office/powerpoint/2010/main" val="19372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8678" y="130397"/>
            <a:ext cx="646042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8678" y="869061"/>
            <a:ext cx="10889249" cy="1227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mang</a:t>
            </a:r>
            <a:r>
              <a:rPr lang="en-US" sz="2400" dirty="0"/>
              <a:t> tin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xem</a:t>
            </a:r>
            <a:r>
              <a:rPr lang="en-US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trích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24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C38BCB-567F-5C6F-3C66-B2277686A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73" y="2096641"/>
            <a:ext cx="6657975" cy="4914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85955F-DBA4-4A29-BE8E-53094D474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403" y="2076450"/>
            <a:ext cx="31337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9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498B64-01DC-E0C2-96BF-91257EF8B8FD}"/>
              </a:ext>
            </a:extLst>
          </p:cNvPr>
          <p:cNvSpPr txBox="1"/>
          <p:nvPr/>
        </p:nvSpPr>
        <p:spPr>
          <a:xfrm>
            <a:off x="785192" y="819680"/>
            <a:ext cx="11406808" cy="3646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2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endParaRPr lang="en-US" sz="2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28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2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</a:t>
            </a:r>
            <a:endParaRPr lang="en-US" sz="2800" i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vừa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 hay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26833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678" y="195660"/>
            <a:ext cx="10891123" cy="650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1- BÀI 1: THÔNG TIN THU NHẬN VÀ XỬ LÍ THÔNG TIN</a:t>
            </a:r>
            <a:endParaRPr lang="en-US" sz="28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7951" y="1242326"/>
            <a:ext cx="646042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7951" y="2051427"/>
            <a:ext cx="10889249" cy="650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xem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trích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2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997951" y="3072923"/>
            <a:ext cx="10889249" cy="288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Gợi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28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Giấy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trơn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nhẵn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ráp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đen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trắng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28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4062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678" y="195660"/>
            <a:ext cx="10891123" cy="650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1- BÀI 1: THÔNG TIN THU NHẬN VÀ XỬ LÍ THÔNG TIN</a:t>
            </a:r>
            <a:endParaRPr lang="en-US" sz="28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7951" y="1242326"/>
            <a:ext cx="646042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7951" y="2549115"/>
            <a:ext cx="10707038" cy="2780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2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2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2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SGK/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2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2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Con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trực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xung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quanh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499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678" y="195660"/>
            <a:ext cx="10891123" cy="650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1- BÀI 1: THÔNG TIN THU NHẬN VÀ XỬ LÍ THÔNG TIN</a:t>
            </a:r>
            <a:endParaRPr lang="en-US" sz="28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7951" y="1242326"/>
            <a:ext cx="646042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7951" y="2076585"/>
            <a:ext cx="10707038" cy="129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trực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xung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quanh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997951" y="3557175"/>
            <a:ext cx="10707038" cy="1297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=&gt; </a:t>
            </a:r>
            <a:r>
              <a:rPr lang="en-US" sz="2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2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đem</a:t>
            </a:r>
            <a:r>
              <a:rPr lang="en-US" sz="2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2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2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2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2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xung</a:t>
            </a:r>
            <a:r>
              <a:rPr lang="en-US" sz="2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quanh</a:t>
            </a:r>
            <a:r>
              <a:rPr lang="en-US" sz="2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2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2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thân</a:t>
            </a:r>
            <a:r>
              <a:rPr lang="en-US" sz="2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lang="en-US" sz="2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997951" y="5147775"/>
            <a:ext cx="10707038" cy="1297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=&gt; Con </a:t>
            </a:r>
            <a:r>
              <a:rPr lang="en-US" sz="2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2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trực</a:t>
            </a:r>
            <a:r>
              <a:rPr lang="en-US" sz="2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2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0" b="1" i="1" spc="6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800" b="1" i="1" spc="6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2800" b="1" i="1" spc="6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xung</a:t>
            </a:r>
            <a:r>
              <a:rPr lang="en-US" sz="2800" b="1" i="1" spc="6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quanh</a:t>
            </a:r>
            <a:r>
              <a:rPr lang="en-US" sz="2800" b="1" i="1" spc="6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800" b="1" i="1" spc="6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2800" b="1" i="1" spc="6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2800" b="1" i="1" spc="6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</a:t>
            </a: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nhìn</a:t>
            </a: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ngửi</a:t>
            </a: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sờ</a:t>
            </a: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67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E538953-0197-41B4-5506-D2CDBEEE5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101792"/>
              </p:ext>
            </p:extLst>
          </p:nvPr>
        </p:nvGraphicFramePr>
        <p:xfrm>
          <a:off x="179853" y="649501"/>
          <a:ext cx="11018233" cy="4690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948">
                  <a:extLst>
                    <a:ext uri="{9D8B030D-6E8A-4147-A177-3AD203B41FA5}">
                      <a16:colId xmlns:a16="http://schemas.microsoft.com/office/drawing/2014/main" val="986218841"/>
                    </a:ext>
                  </a:extLst>
                </a:gridCol>
                <a:gridCol w="1786799">
                  <a:extLst>
                    <a:ext uri="{9D8B030D-6E8A-4147-A177-3AD203B41FA5}">
                      <a16:colId xmlns:a16="http://schemas.microsoft.com/office/drawing/2014/main" val="2339403781"/>
                    </a:ext>
                  </a:extLst>
                </a:gridCol>
                <a:gridCol w="2753486">
                  <a:extLst>
                    <a:ext uri="{9D8B030D-6E8A-4147-A177-3AD203B41FA5}">
                      <a16:colId xmlns:a16="http://schemas.microsoft.com/office/drawing/2014/main" val="406395206"/>
                    </a:ext>
                  </a:extLst>
                </a:gridCol>
              </a:tblGrid>
              <a:tr h="515560">
                <a:tc>
                  <a:txBody>
                    <a:bodyPr/>
                    <a:lstStyle/>
                    <a:p>
                      <a:r>
                        <a:rPr lang="en-US" sz="2400" dirty="0" err="1"/>
                        <a:t>Đối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tượng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Thông</a:t>
                      </a:r>
                      <a:r>
                        <a:rPr lang="en-US" sz="2400" dirty="0"/>
                        <a:t>  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Vật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mang</a:t>
                      </a:r>
                      <a:r>
                        <a:rPr lang="en-US" sz="2400" dirty="0"/>
                        <a:t> tin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138578"/>
                  </a:ext>
                </a:extLst>
              </a:tr>
              <a:tr h="515560">
                <a:tc>
                  <a:txBody>
                    <a:bodyPr/>
                    <a:lstStyle/>
                    <a:p>
                      <a:r>
                        <a:rPr lang="en-US" sz="2400" dirty="0" err="1"/>
                        <a:t>Tivi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877690"/>
                  </a:ext>
                </a:extLst>
              </a:tr>
              <a:tr h="515560">
                <a:tc>
                  <a:txBody>
                    <a:bodyPr/>
                    <a:lstStyle/>
                    <a:p>
                      <a:r>
                        <a:rPr lang="en-US" sz="2400" dirty="0" err="1"/>
                        <a:t>Sách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giáo</a:t>
                      </a:r>
                      <a:r>
                        <a:rPr lang="en-US" sz="2400" dirty="0"/>
                        <a:t> khoa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822094"/>
                  </a:ext>
                </a:extLst>
              </a:tr>
              <a:tr h="515560">
                <a:tc>
                  <a:txBody>
                    <a:bodyPr/>
                    <a:lstStyle/>
                    <a:p>
                      <a:r>
                        <a:rPr lang="en-US" sz="2400" dirty="0" err="1"/>
                        <a:t>Giá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tiền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một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cây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viết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768293"/>
                  </a:ext>
                </a:extLst>
              </a:tr>
              <a:tr h="515560">
                <a:tc>
                  <a:txBody>
                    <a:bodyPr/>
                    <a:lstStyle/>
                    <a:p>
                      <a:r>
                        <a:rPr lang="en-US" sz="2400" dirty="0" err="1"/>
                        <a:t>Tờ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báo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517755"/>
                  </a:ext>
                </a:extLst>
              </a:tr>
              <a:tr h="668838">
                <a:tc>
                  <a:txBody>
                    <a:bodyPr/>
                    <a:lstStyle/>
                    <a:p>
                      <a:r>
                        <a:rPr lang="en-US" sz="2400" dirty="0" err="1"/>
                        <a:t>Nội</a:t>
                      </a:r>
                      <a:r>
                        <a:rPr lang="en-US" sz="2400" dirty="0"/>
                        <a:t> dung  </a:t>
                      </a:r>
                      <a:r>
                        <a:rPr lang="en-US" sz="2400" dirty="0" err="1"/>
                        <a:t>chương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trinh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đường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lên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đỉnh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Olypia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607269"/>
                  </a:ext>
                </a:extLst>
              </a:tr>
              <a:tr h="515560">
                <a:tc>
                  <a:txBody>
                    <a:bodyPr/>
                    <a:lstStyle/>
                    <a:p>
                      <a:r>
                        <a:rPr lang="en-US" sz="2400" dirty="0" err="1"/>
                        <a:t>Cột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đèn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giao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thông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686366"/>
                  </a:ext>
                </a:extLst>
              </a:tr>
              <a:tr h="928007">
                <a:tc>
                  <a:txBody>
                    <a:bodyPr/>
                    <a:lstStyle/>
                    <a:p>
                      <a:r>
                        <a:rPr lang="en-US" sz="2400" dirty="0"/>
                        <a:t>Tin </a:t>
                      </a:r>
                      <a:r>
                        <a:rPr lang="en-US" sz="2400" dirty="0" err="1"/>
                        <a:t>tức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một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nhóm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nhạc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913922"/>
                  </a:ext>
                </a:extLst>
              </a:tr>
            </a:tbl>
          </a:graphicData>
        </a:graphic>
      </p:graphicFrame>
      <p:sp>
        <p:nvSpPr>
          <p:cNvPr id="2" name="Star: 5 Points 1">
            <a:extLst>
              <a:ext uri="{FF2B5EF4-FFF2-40B4-BE49-F238E27FC236}">
                <a16:creationId xmlns:a16="http://schemas.microsoft.com/office/drawing/2014/main" id="{44473CBE-46D7-1191-FA11-FED62E53D80B}"/>
              </a:ext>
            </a:extLst>
          </p:cNvPr>
          <p:cNvSpPr/>
          <p:nvPr/>
        </p:nvSpPr>
        <p:spPr>
          <a:xfrm>
            <a:off x="10005383" y="1155038"/>
            <a:ext cx="265043" cy="556591"/>
          </a:xfrm>
          <a:prstGeom prst="star5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2C5592F7-D0CF-4BE7-E2E3-4D377FBB47B0}"/>
              </a:ext>
            </a:extLst>
          </p:cNvPr>
          <p:cNvSpPr/>
          <p:nvPr/>
        </p:nvSpPr>
        <p:spPr>
          <a:xfrm>
            <a:off x="10005383" y="1677011"/>
            <a:ext cx="265043" cy="556591"/>
          </a:xfrm>
          <a:prstGeom prst="star5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516248D2-36A3-0E77-F87B-95AB92B40AD8}"/>
              </a:ext>
            </a:extLst>
          </p:cNvPr>
          <p:cNvSpPr/>
          <p:nvPr/>
        </p:nvSpPr>
        <p:spPr>
          <a:xfrm>
            <a:off x="7502299" y="4555304"/>
            <a:ext cx="265043" cy="556591"/>
          </a:xfrm>
          <a:prstGeom prst="star5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2C02176F-AB32-5D80-5F7A-D1AC474329A0}"/>
              </a:ext>
            </a:extLst>
          </p:cNvPr>
          <p:cNvSpPr/>
          <p:nvPr/>
        </p:nvSpPr>
        <p:spPr>
          <a:xfrm>
            <a:off x="10045135" y="3829748"/>
            <a:ext cx="265043" cy="556591"/>
          </a:xfrm>
          <a:prstGeom prst="star5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2485F408-94DD-3CA8-2C39-B23AEEF0F2BE}"/>
              </a:ext>
            </a:extLst>
          </p:cNvPr>
          <p:cNvSpPr/>
          <p:nvPr/>
        </p:nvSpPr>
        <p:spPr>
          <a:xfrm>
            <a:off x="7502299" y="3273157"/>
            <a:ext cx="265043" cy="556591"/>
          </a:xfrm>
          <a:prstGeom prst="star5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0305A00C-D97D-31E9-BF5F-E50D39ECBB50}"/>
              </a:ext>
            </a:extLst>
          </p:cNvPr>
          <p:cNvSpPr/>
          <p:nvPr/>
        </p:nvSpPr>
        <p:spPr>
          <a:xfrm>
            <a:off x="10058396" y="2693375"/>
            <a:ext cx="265043" cy="556591"/>
          </a:xfrm>
          <a:prstGeom prst="star5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AD02671E-BE4B-DB05-C4C9-C239236B680A}"/>
              </a:ext>
            </a:extLst>
          </p:cNvPr>
          <p:cNvSpPr/>
          <p:nvPr/>
        </p:nvSpPr>
        <p:spPr>
          <a:xfrm>
            <a:off x="7502299" y="2136784"/>
            <a:ext cx="265043" cy="556591"/>
          </a:xfrm>
          <a:prstGeom prst="star5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7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1577</TotalTime>
  <Words>1812</Words>
  <Application>Microsoft Office PowerPoint</Application>
  <PresentationFormat>Widescreen</PresentationFormat>
  <Paragraphs>123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Bahnschrift</vt:lpstr>
      <vt:lpstr>Tahoma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Mục tiêu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</cp:lastModifiedBy>
  <cp:revision>46</cp:revision>
  <dcterms:created xsi:type="dcterms:W3CDTF">2021-07-10T01:35:32Z</dcterms:created>
  <dcterms:modified xsi:type="dcterms:W3CDTF">2022-07-29T14:26:23Z</dcterms:modified>
</cp:coreProperties>
</file>